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505" r:id="rId2"/>
    <p:sldId id="506" r:id="rId3"/>
    <p:sldId id="274" r:id="rId4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8821" autoAdjust="0"/>
  </p:normalViewPr>
  <p:slideViewPr>
    <p:cSldViewPr>
      <p:cViewPr varScale="1">
        <p:scale>
          <a:sx n="78" d="100"/>
          <a:sy n="78" d="100"/>
        </p:scale>
        <p:origin x="16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806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8504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4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Elektriciteit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31075"/>
            <a:ext cx="3312369" cy="546198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4.8 Test Jezelf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4"/>
          <a:srcRect l="11556" r="52297"/>
          <a:stretch/>
        </p:blipFill>
        <p:spPr>
          <a:xfrm>
            <a:off x="7452320" y="2439977"/>
            <a:ext cx="1691680" cy="3456000"/>
          </a:xfrm>
          <a:prstGeom prst="rect">
            <a:avLst/>
          </a:prstGeom>
          <a:ln w="19050">
            <a:noFill/>
          </a:ln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5"/>
          <a:srcRect l="24288" r="45362"/>
          <a:stretch/>
        </p:blipFill>
        <p:spPr>
          <a:xfrm>
            <a:off x="0" y="2439977"/>
            <a:ext cx="1619672" cy="3456000"/>
          </a:xfrm>
          <a:prstGeom prst="rect">
            <a:avLst/>
          </a:prstGeom>
          <a:ln w="19050">
            <a:noFill/>
          </a:ln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77" r="15610"/>
          <a:stretch/>
        </p:blipFill>
        <p:spPr bwMode="auto">
          <a:xfrm>
            <a:off x="5004046" y="2439977"/>
            <a:ext cx="2376265" cy="34560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285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4.8 Test jezelf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Even testen..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Maak de opdrachten van de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Test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jezelf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van paragraaf 4.1 t/ 4.7</a:t>
            </a: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Wil je verder oefenen in je boek</a:t>
            </a:r>
            <a:r>
              <a:rPr lang="nl-NL" dirty="0" smtClean="0">
                <a:sym typeface="Wingdings" panose="05000000000000000000" pitchFamily="2" charset="2"/>
              </a:rPr>
              <a:t>?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/>
            <a:r>
              <a:rPr lang="nl-NL" dirty="0">
                <a:sym typeface="Wingdings" panose="05000000000000000000" pitchFamily="2" charset="2"/>
              </a:rPr>
              <a:t>Ga naar blz. 227 t/m 231</a:t>
            </a:r>
          </a:p>
          <a:p>
            <a:pPr lvl="3"/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</a:rPr>
              <a:t>20 waar / nietwaar-vragen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</a:rPr>
              <a:t>10 </a:t>
            </a:r>
            <a:r>
              <a:rPr lang="nl-NL" i="1" dirty="0" err="1">
                <a:solidFill>
                  <a:srgbClr val="8FAA32"/>
                </a:solidFill>
              </a:rPr>
              <a:t>meerkeuze-vragen</a:t>
            </a:r>
            <a:endParaRPr lang="nl-NL" i="1" dirty="0">
              <a:solidFill>
                <a:srgbClr val="8FAA32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</a:rPr>
              <a:t>5 open vragen</a:t>
            </a:r>
          </a:p>
          <a:p>
            <a:pPr marL="0" indent="0">
              <a:buNone/>
            </a:pP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1026" name="Picture 2" descr="Afbeeldingsresultaat voor test jezelf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522"/>
          <a:stretch/>
        </p:blipFill>
        <p:spPr bwMode="auto">
          <a:xfrm>
            <a:off x="5148064" y="3086038"/>
            <a:ext cx="3960440" cy="3583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953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7041</TotalTime>
  <Words>95</Words>
  <Application>Microsoft Office PowerPoint</Application>
  <PresentationFormat>Diavoorstelling (4:3)</PresentationFormat>
  <Paragraphs>23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Hoofdstuk 4 Elektriciteit</vt:lpstr>
      <vt:lpstr>4.8 Test jezelf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443</cp:revision>
  <cp:lastPrinted>2015-01-10T16:11:12Z</cp:lastPrinted>
  <dcterms:created xsi:type="dcterms:W3CDTF">2014-09-23T08:37:22Z</dcterms:created>
  <dcterms:modified xsi:type="dcterms:W3CDTF">2020-05-29T08:15:37Z</dcterms:modified>
</cp:coreProperties>
</file>