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handoutMasterIdLst>
    <p:handoutMasterId r:id="rId6"/>
  </p:handoutMasterIdLst>
  <p:sldIdLst>
    <p:sldId id="505" r:id="rId2"/>
    <p:sldId id="506" r:id="rId3"/>
    <p:sldId id="274" r:id="rId4"/>
  </p:sldIdLst>
  <p:sldSz cx="9144000" cy="6858000" type="screen4x3"/>
  <p:notesSz cx="9996488" cy="6864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32"/>
    <a:srgbClr val="FF0066"/>
    <a:srgbClr val="76B531"/>
    <a:srgbClr val="8EC83E"/>
    <a:srgbClr val="97BE0D"/>
    <a:srgbClr val="A4C139"/>
    <a:srgbClr val="9AB535"/>
    <a:srgbClr val="A1BE38"/>
    <a:srgbClr val="7BB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8821" autoAdjust="0"/>
  </p:normalViewPr>
  <p:slideViewPr>
    <p:cSldViewPr>
      <p:cViewPr varScale="1">
        <p:scale>
          <a:sx n="78" d="100"/>
          <a:sy n="78" d="100"/>
        </p:scale>
        <p:origin x="162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D53D48D-6CDE-424D-92FA-58107FA4187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0373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4350"/>
            <a:ext cx="3433762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9649" y="3260566"/>
            <a:ext cx="7997190" cy="3088958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8357C7E2-668F-4C86-9037-86EF8C098E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1463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412"/>
            <a:endParaRPr lang="nl-NL" sz="130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806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8504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81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30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10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47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30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4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70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48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16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8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89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29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189-9521-40DA-95B7-3886042B25D8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65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691680" y="-8679"/>
            <a:ext cx="3217538" cy="5904656"/>
          </a:xfrm>
          <a:prstGeom prst="rect">
            <a:avLst/>
          </a:prstGeom>
          <a:solidFill>
            <a:srgbClr val="97B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4167607"/>
            <a:ext cx="3217538" cy="1163468"/>
          </a:xfrm>
        </p:spPr>
        <p:txBody>
          <a:bodyPr>
            <a:no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Hoofdstuk 4</a:t>
            </a:r>
            <a:br>
              <a:rPr lang="nl-NL" sz="3600" b="1" dirty="0" smtClean="0">
                <a:solidFill>
                  <a:schemeClr val="bg1"/>
                </a:solidFill>
              </a:rPr>
            </a:br>
            <a:r>
              <a:rPr lang="nl-NL" sz="2800" b="1" dirty="0" smtClean="0">
                <a:solidFill>
                  <a:schemeClr val="bg1"/>
                </a:solidFill>
              </a:rPr>
              <a:t>Elektriciteit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91679" y="5331075"/>
            <a:ext cx="3312369" cy="546198"/>
          </a:xfrm>
        </p:spPr>
        <p:txBody>
          <a:bodyPr>
            <a:noAutofit/>
          </a:bodyPr>
          <a:lstStyle/>
          <a:p>
            <a:pPr algn="l"/>
            <a:r>
              <a:rPr lang="nl-NL" sz="2400" dirty="0" smtClean="0">
                <a:solidFill>
                  <a:schemeClr val="bg1"/>
                </a:solidFill>
              </a:rPr>
              <a:t>4.8 Test Jezelf</a:t>
            </a:r>
            <a:endParaRPr lang="nl-NL" sz="2400" dirty="0">
              <a:solidFill>
                <a:schemeClr val="bg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795" y="6095701"/>
            <a:ext cx="2415205" cy="762299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4"/>
          <a:srcRect l="11556" r="52297"/>
          <a:stretch/>
        </p:blipFill>
        <p:spPr>
          <a:xfrm>
            <a:off x="7452320" y="2439977"/>
            <a:ext cx="1691680" cy="3456000"/>
          </a:xfrm>
          <a:prstGeom prst="rect">
            <a:avLst/>
          </a:prstGeom>
          <a:ln w="19050">
            <a:noFill/>
          </a:ln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5"/>
          <a:srcRect l="24288" r="45362"/>
          <a:stretch/>
        </p:blipFill>
        <p:spPr>
          <a:xfrm>
            <a:off x="0" y="2439977"/>
            <a:ext cx="1619672" cy="3456000"/>
          </a:xfrm>
          <a:prstGeom prst="rect">
            <a:avLst/>
          </a:prstGeom>
          <a:ln w="19050">
            <a:noFill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77" r="15610"/>
          <a:stretch/>
        </p:blipFill>
        <p:spPr bwMode="auto">
          <a:xfrm>
            <a:off x="5004046" y="2439977"/>
            <a:ext cx="2376265" cy="3456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85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4.8 Test jezelf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Even testen..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Maak de opdrachten van de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Test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jezelf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smtClean="0">
                <a:sym typeface="Wingdings" panose="05000000000000000000" pitchFamily="2" charset="2"/>
              </a:rPr>
              <a:t>van paragraaf 4.1 t/ 4.7</a:t>
            </a:r>
            <a:endParaRPr lang="nl-NL" b="1" dirty="0" smtClean="0">
              <a:solidFill>
                <a:srgbClr val="8FAA32"/>
              </a:solidFill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Wil je verder oefenen in je boek</a:t>
            </a:r>
            <a:r>
              <a:rPr lang="nl-NL" dirty="0" smtClean="0">
                <a:sym typeface="Wingdings" panose="05000000000000000000" pitchFamily="2" charset="2"/>
              </a:rPr>
              <a:t>?</a:t>
            </a:r>
            <a:endParaRPr lang="nl-NL" b="1" dirty="0">
              <a:solidFill>
                <a:srgbClr val="8FAA32"/>
              </a:solidFill>
              <a:sym typeface="Wingdings" panose="05000000000000000000" pitchFamily="2" charset="2"/>
            </a:endParaRPr>
          </a:p>
          <a:p>
            <a:pPr lvl="1"/>
            <a:r>
              <a:rPr lang="nl-NL" dirty="0">
                <a:sym typeface="Wingdings" panose="05000000000000000000" pitchFamily="2" charset="2"/>
              </a:rPr>
              <a:t>Ga naar blz. 227 t/m 231</a:t>
            </a:r>
          </a:p>
          <a:p>
            <a:pPr lvl="3"/>
            <a:endParaRPr lang="nl-NL" b="1" dirty="0" smtClean="0">
              <a:solidFill>
                <a:srgbClr val="8FAA32"/>
              </a:solidFill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nl-NL" i="1" dirty="0">
                <a:solidFill>
                  <a:srgbClr val="8FAA32"/>
                </a:solidFill>
              </a:rPr>
              <a:t>20 waar / nietwaar-vragen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i="1" dirty="0">
                <a:solidFill>
                  <a:srgbClr val="8FAA32"/>
                </a:solidFill>
              </a:rPr>
              <a:t>10 </a:t>
            </a:r>
            <a:r>
              <a:rPr lang="nl-NL" i="1" dirty="0" err="1">
                <a:solidFill>
                  <a:srgbClr val="8FAA32"/>
                </a:solidFill>
              </a:rPr>
              <a:t>meerkeuze-vragen</a:t>
            </a:r>
            <a:endParaRPr lang="nl-NL" i="1" dirty="0">
              <a:solidFill>
                <a:srgbClr val="8FAA32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nl-NL" i="1" dirty="0">
                <a:solidFill>
                  <a:srgbClr val="8FAA32"/>
                </a:solidFill>
              </a:rPr>
              <a:t>5 open vragen</a:t>
            </a:r>
          </a:p>
          <a:p>
            <a:pPr marL="0" indent="0">
              <a:buNone/>
            </a:pPr>
            <a:endParaRPr lang="nl-NL" b="1" dirty="0" smtClean="0">
              <a:solidFill>
                <a:srgbClr val="8FAA32"/>
              </a:solidFill>
              <a:sym typeface="Wingdings" panose="05000000000000000000" pitchFamily="2" charset="2"/>
            </a:endParaRPr>
          </a:p>
        </p:txBody>
      </p:sp>
      <p:pic>
        <p:nvPicPr>
          <p:cNvPr id="1026" name="Picture 2" descr="Afbeeldingsresultaat voor test jezel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22"/>
          <a:stretch/>
        </p:blipFill>
        <p:spPr bwMode="auto">
          <a:xfrm>
            <a:off x="5148064" y="3086038"/>
            <a:ext cx="3960440" cy="3583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95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7041</TotalTime>
  <Words>95</Words>
  <Application>Microsoft Office PowerPoint</Application>
  <PresentationFormat>Diavoorstelling (4:3)</PresentationFormat>
  <Paragraphs>23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Kantoorthema</vt:lpstr>
      <vt:lpstr>Hoofdstuk 4 Elektriciteit</vt:lpstr>
      <vt:lpstr>4.8 Test jezelf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Inge</dc:creator>
  <cp:lastModifiedBy>Inge Zwaan</cp:lastModifiedBy>
  <cp:revision>443</cp:revision>
  <cp:lastPrinted>2015-01-10T16:11:12Z</cp:lastPrinted>
  <dcterms:created xsi:type="dcterms:W3CDTF">2014-09-23T08:37:22Z</dcterms:created>
  <dcterms:modified xsi:type="dcterms:W3CDTF">2020-05-29T08:15:37Z</dcterms:modified>
</cp:coreProperties>
</file>